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6" d="100"/>
          <a:sy n="76" d="100"/>
        </p:scale>
        <p:origin x="72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4" Type="http://schemas.openxmlformats.org/officeDocument/2006/relationships/image" Target="../media/image11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4" Type="http://schemas.openxmlformats.org/officeDocument/2006/relationships/image" Target="../media/image1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1097E0C-6512-495C-8D7B-47CDB1F6C0BB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9A3325A-8570-476E-B662-36A93FCE9AE9}">
      <dgm:prSet/>
      <dgm:spPr/>
      <dgm:t>
        <a:bodyPr/>
        <a:lstStyle/>
        <a:p>
          <a:pPr>
            <a:lnSpc>
              <a:spcPct val="100000"/>
            </a:lnSpc>
          </a:pPr>
          <a:r>
            <a:rPr lang="en-CA"/>
            <a:t>Tracking for delivery</a:t>
          </a:r>
          <a:endParaRPr lang="en-US"/>
        </a:p>
      </dgm:t>
    </dgm:pt>
    <dgm:pt modelId="{65C94023-D217-48E3-808A-62F29729695C}" type="parTrans" cxnId="{8D33385B-0BD1-4FAF-9720-A574D9B2A361}">
      <dgm:prSet/>
      <dgm:spPr/>
      <dgm:t>
        <a:bodyPr/>
        <a:lstStyle/>
        <a:p>
          <a:endParaRPr lang="en-US"/>
        </a:p>
      </dgm:t>
    </dgm:pt>
    <dgm:pt modelId="{3EB5C8FA-E3CE-4FB0-A518-9F31A8F1C42E}" type="sibTrans" cxnId="{8D33385B-0BD1-4FAF-9720-A574D9B2A361}">
      <dgm:prSet/>
      <dgm:spPr/>
      <dgm:t>
        <a:bodyPr/>
        <a:lstStyle/>
        <a:p>
          <a:endParaRPr lang="en-US"/>
        </a:p>
      </dgm:t>
    </dgm:pt>
    <dgm:pt modelId="{935FAC41-7124-4D8D-8F99-22A164CBD88C}">
      <dgm:prSet/>
      <dgm:spPr/>
      <dgm:t>
        <a:bodyPr/>
        <a:lstStyle/>
        <a:p>
          <a:pPr>
            <a:lnSpc>
              <a:spcPct val="100000"/>
            </a:lnSpc>
          </a:pPr>
          <a:r>
            <a:rPr lang="en-CA"/>
            <a:t>Images of pizzas in cart </a:t>
          </a:r>
          <a:endParaRPr lang="en-US"/>
        </a:p>
      </dgm:t>
    </dgm:pt>
    <dgm:pt modelId="{BC8D5070-A004-4BC9-A8B8-219E1E49C74B}" type="parTrans" cxnId="{921E45BE-C506-418D-87AB-535907AD9233}">
      <dgm:prSet/>
      <dgm:spPr/>
      <dgm:t>
        <a:bodyPr/>
        <a:lstStyle/>
        <a:p>
          <a:endParaRPr lang="en-US"/>
        </a:p>
      </dgm:t>
    </dgm:pt>
    <dgm:pt modelId="{571771C7-4975-48E1-B3BC-C2D91A4A16F5}" type="sibTrans" cxnId="{921E45BE-C506-418D-87AB-535907AD9233}">
      <dgm:prSet/>
      <dgm:spPr/>
      <dgm:t>
        <a:bodyPr/>
        <a:lstStyle/>
        <a:p>
          <a:endParaRPr lang="en-US"/>
        </a:p>
      </dgm:t>
    </dgm:pt>
    <dgm:pt modelId="{B643F727-9517-44DF-A7E4-29137BD07BCF}" type="pres">
      <dgm:prSet presAssocID="{A1097E0C-6512-495C-8D7B-47CDB1F6C0BB}" presName="root" presStyleCnt="0">
        <dgm:presLayoutVars>
          <dgm:dir/>
          <dgm:resizeHandles val="exact"/>
        </dgm:presLayoutVars>
      </dgm:prSet>
      <dgm:spPr/>
    </dgm:pt>
    <dgm:pt modelId="{DFFCDE58-3164-478B-B319-46D6AF541288}" type="pres">
      <dgm:prSet presAssocID="{59A3325A-8570-476E-B662-36A93FCE9AE9}" presName="compNode" presStyleCnt="0"/>
      <dgm:spPr/>
    </dgm:pt>
    <dgm:pt modelId="{CA984959-6EDB-4BFD-A081-762A9E16ADAA}" type="pres">
      <dgm:prSet presAssocID="{59A3325A-8570-476E-B662-36A93FCE9AE9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ruck"/>
        </a:ext>
      </dgm:extLst>
    </dgm:pt>
    <dgm:pt modelId="{16DA3020-9142-456E-A823-1E550B0C3FEA}" type="pres">
      <dgm:prSet presAssocID="{59A3325A-8570-476E-B662-36A93FCE9AE9}" presName="spaceRect" presStyleCnt="0"/>
      <dgm:spPr/>
    </dgm:pt>
    <dgm:pt modelId="{1E184E76-D629-455F-A5C1-EB891ADCB95E}" type="pres">
      <dgm:prSet presAssocID="{59A3325A-8570-476E-B662-36A93FCE9AE9}" presName="textRect" presStyleLbl="revTx" presStyleIdx="0" presStyleCnt="2">
        <dgm:presLayoutVars>
          <dgm:chMax val="1"/>
          <dgm:chPref val="1"/>
        </dgm:presLayoutVars>
      </dgm:prSet>
      <dgm:spPr/>
    </dgm:pt>
    <dgm:pt modelId="{BC8E4B8E-4663-4FC2-BF8A-77540FD0E107}" type="pres">
      <dgm:prSet presAssocID="{3EB5C8FA-E3CE-4FB0-A518-9F31A8F1C42E}" presName="sibTrans" presStyleCnt="0"/>
      <dgm:spPr/>
    </dgm:pt>
    <dgm:pt modelId="{C683666C-F5A1-46C9-9DB2-5D5E5FCAEF0F}" type="pres">
      <dgm:prSet presAssocID="{935FAC41-7124-4D8D-8F99-22A164CBD88C}" presName="compNode" presStyleCnt="0"/>
      <dgm:spPr/>
    </dgm:pt>
    <dgm:pt modelId="{DF2535C3-3977-4345-BA82-BC18D8FEFD51}" type="pres">
      <dgm:prSet presAssocID="{935FAC41-7124-4D8D-8F99-22A164CBD88C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hole Pizza"/>
        </a:ext>
      </dgm:extLst>
    </dgm:pt>
    <dgm:pt modelId="{60A93BB2-5897-429E-BB1C-8C3865580ABC}" type="pres">
      <dgm:prSet presAssocID="{935FAC41-7124-4D8D-8F99-22A164CBD88C}" presName="spaceRect" presStyleCnt="0"/>
      <dgm:spPr/>
    </dgm:pt>
    <dgm:pt modelId="{21ECF272-4CE9-4AAC-81EB-C9B22674BC7E}" type="pres">
      <dgm:prSet presAssocID="{935FAC41-7124-4D8D-8F99-22A164CBD88C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BC302406-7C73-46F0-8A50-6E6C216B072A}" type="presOf" srcId="{935FAC41-7124-4D8D-8F99-22A164CBD88C}" destId="{21ECF272-4CE9-4AAC-81EB-C9B22674BC7E}" srcOrd="0" destOrd="0" presId="urn:microsoft.com/office/officeart/2018/2/layout/IconLabelList"/>
    <dgm:cxn modelId="{8D33385B-0BD1-4FAF-9720-A574D9B2A361}" srcId="{A1097E0C-6512-495C-8D7B-47CDB1F6C0BB}" destId="{59A3325A-8570-476E-B662-36A93FCE9AE9}" srcOrd="0" destOrd="0" parTransId="{65C94023-D217-48E3-808A-62F29729695C}" sibTransId="{3EB5C8FA-E3CE-4FB0-A518-9F31A8F1C42E}"/>
    <dgm:cxn modelId="{526AB26C-3820-4F49-AA8E-F2344A4DA80C}" type="presOf" srcId="{59A3325A-8570-476E-B662-36A93FCE9AE9}" destId="{1E184E76-D629-455F-A5C1-EB891ADCB95E}" srcOrd="0" destOrd="0" presId="urn:microsoft.com/office/officeart/2018/2/layout/IconLabelList"/>
    <dgm:cxn modelId="{921E45BE-C506-418D-87AB-535907AD9233}" srcId="{A1097E0C-6512-495C-8D7B-47CDB1F6C0BB}" destId="{935FAC41-7124-4D8D-8F99-22A164CBD88C}" srcOrd="1" destOrd="0" parTransId="{BC8D5070-A004-4BC9-A8B8-219E1E49C74B}" sibTransId="{571771C7-4975-48E1-B3BC-C2D91A4A16F5}"/>
    <dgm:cxn modelId="{3B9872E4-C4E5-430F-B18B-EE379753CD73}" type="presOf" srcId="{A1097E0C-6512-495C-8D7B-47CDB1F6C0BB}" destId="{B643F727-9517-44DF-A7E4-29137BD07BCF}" srcOrd="0" destOrd="0" presId="urn:microsoft.com/office/officeart/2018/2/layout/IconLabelList"/>
    <dgm:cxn modelId="{389B4491-AD95-48EE-A50E-A3B75AE08880}" type="presParOf" srcId="{B643F727-9517-44DF-A7E4-29137BD07BCF}" destId="{DFFCDE58-3164-478B-B319-46D6AF541288}" srcOrd="0" destOrd="0" presId="urn:microsoft.com/office/officeart/2018/2/layout/IconLabelList"/>
    <dgm:cxn modelId="{A2E8B2F8-8282-4C08-A27A-8EAD0A8FC1C5}" type="presParOf" srcId="{DFFCDE58-3164-478B-B319-46D6AF541288}" destId="{CA984959-6EDB-4BFD-A081-762A9E16ADAA}" srcOrd="0" destOrd="0" presId="urn:microsoft.com/office/officeart/2018/2/layout/IconLabelList"/>
    <dgm:cxn modelId="{27B5879D-B52A-4004-86BB-3272DC66FECA}" type="presParOf" srcId="{DFFCDE58-3164-478B-B319-46D6AF541288}" destId="{16DA3020-9142-456E-A823-1E550B0C3FEA}" srcOrd="1" destOrd="0" presId="urn:microsoft.com/office/officeart/2018/2/layout/IconLabelList"/>
    <dgm:cxn modelId="{84A2EBE7-3259-41AF-8314-61979180544E}" type="presParOf" srcId="{DFFCDE58-3164-478B-B319-46D6AF541288}" destId="{1E184E76-D629-455F-A5C1-EB891ADCB95E}" srcOrd="2" destOrd="0" presId="urn:microsoft.com/office/officeart/2018/2/layout/IconLabelList"/>
    <dgm:cxn modelId="{AA55537F-2B6E-4511-BE1E-AC3AE2F9EB0B}" type="presParOf" srcId="{B643F727-9517-44DF-A7E4-29137BD07BCF}" destId="{BC8E4B8E-4663-4FC2-BF8A-77540FD0E107}" srcOrd="1" destOrd="0" presId="urn:microsoft.com/office/officeart/2018/2/layout/IconLabelList"/>
    <dgm:cxn modelId="{52535641-C2B6-48AF-886D-8A0FBDBB2ECB}" type="presParOf" srcId="{B643F727-9517-44DF-A7E4-29137BD07BCF}" destId="{C683666C-F5A1-46C9-9DB2-5D5E5FCAEF0F}" srcOrd="2" destOrd="0" presId="urn:microsoft.com/office/officeart/2018/2/layout/IconLabelList"/>
    <dgm:cxn modelId="{570038D0-6A98-4536-BB1D-E6E32EA3F587}" type="presParOf" srcId="{C683666C-F5A1-46C9-9DB2-5D5E5FCAEF0F}" destId="{DF2535C3-3977-4345-BA82-BC18D8FEFD51}" srcOrd="0" destOrd="0" presId="urn:microsoft.com/office/officeart/2018/2/layout/IconLabelList"/>
    <dgm:cxn modelId="{A0B5F04E-B418-49CC-8AC1-2E0F4C4476BD}" type="presParOf" srcId="{C683666C-F5A1-46C9-9DB2-5D5E5FCAEF0F}" destId="{60A93BB2-5897-429E-BB1C-8C3865580ABC}" srcOrd="1" destOrd="0" presId="urn:microsoft.com/office/officeart/2018/2/layout/IconLabelList"/>
    <dgm:cxn modelId="{12FA48FE-11C5-41BA-AA46-4F54DAF92A1E}" type="presParOf" srcId="{C683666C-F5A1-46C9-9DB2-5D5E5FCAEF0F}" destId="{21ECF272-4CE9-4AAC-81EB-C9B22674BC7E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A984959-6EDB-4BFD-A081-762A9E16ADAA}">
      <dsp:nvSpPr>
        <dsp:cNvPr id="0" name=""/>
        <dsp:cNvSpPr/>
      </dsp:nvSpPr>
      <dsp:spPr>
        <a:xfrm>
          <a:off x="1747800" y="608594"/>
          <a:ext cx="1944000" cy="1944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E184E76-D629-455F-A5C1-EB891ADCB95E}">
      <dsp:nvSpPr>
        <dsp:cNvPr id="0" name=""/>
        <dsp:cNvSpPr/>
      </dsp:nvSpPr>
      <dsp:spPr>
        <a:xfrm>
          <a:off x="559800" y="3022743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3600" kern="1200"/>
            <a:t>Tracking for delivery</a:t>
          </a:r>
          <a:endParaRPr lang="en-US" sz="3600" kern="1200"/>
        </a:p>
      </dsp:txBody>
      <dsp:txXfrm>
        <a:off x="559800" y="3022743"/>
        <a:ext cx="4320000" cy="720000"/>
      </dsp:txXfrm>
    </dsp:sp>
    <dsp:sp modelId="{DF2535C3-3977-4345-BA82-BC18D8FEFD51}">
      <dsp:nvSpPr>
        <dsp:cNvPr id="0" name=""/>
        <dsp:cNvSpPr/>
      </dsp:nvSpPr>
      <dsp:spPr>
        <a:xfrm>
          <a:off x="6823800" y="608594"/>
          <a:ext cx="1944000" cy="1944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1ECF272-4CE9-4AAC-81EB-C9B22674BC7E}">
      <dsp:nvSpPr>
        <dsp:cNvPr id="0" name=""/>
        <dsp:cNvSpPr/>
      </dsp:nvSpPr>
      <dsp:spPr>
        <a:xfrm>
          <a:off x="5635800" y="3022743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3600" kern="1200"/>
            <a:t>Images of pizzas in cart </a:t>
          </a:r>
          <a:endParaRPr lang="en-US" sz="3600" kern="1200"/>
        </a:p>
      </dsp:txBody>
      <dsp:txXfrm>
        <a:off x="5635800" y="3022743"/>
        <a:ext cx="43200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09EDD4-0CAE-12DF-A9C6-60EA539B66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88D3B7C-6F0A-816C-DC6A-8EAD853E52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CE663D-2CAE-22F4-08F8-FD801F3F7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2176E-D67D-4C71-AD2E-D37C2370622B}" type="datetimeFigureOut">
              <a:rPr lang="en-US" smtClean="0"/>
              <a:t>12/10/2022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D0173E-904B-A4F9-AA3C-8B52358F3A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A5F707-F6D4-16B8-7288-0AE4FAD76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3D5348-3C48-4B16-92C1-E925A78BAA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448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49A4F0-4109-C64A-49E4-7C53B8B16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E1207A-09B4-DE06-2F05-7240139E70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1DA28C-CB9D-96F9-654C-FDCE832529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2176E-D67D-4C71-AD2E-D37C2370622B}" type="datetimeFigureOut">
              <a:rPr lang="en-US" smtClean="0"/>
              <a:t>12/10/2022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80E2BE-5BE6-0E9A-A3C4-2D2E287235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E85F45-8BFB-4C39-2146-9567C4C30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3D5348-3C48-4B16-92C1-E925A78BAA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8681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F7397AE-856E-CFD7-7983-21F491ECD15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706907-82D3-1482-1390-3557555869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F25B92-503E-9CEC-2A52-483AFBA16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2176E-D67D-4C71-AD2E-D37C2370622B}" type="datetimeFigureOut">
              <a:rPr lang="en-US" smtClean="0"/>
              <a:t>12/10/2022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CA0EE6-F56A-97DE-64C0-55092F869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66DEF5-7736-972C-2B2E-31C868D67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3D5348-3C48-4B16-92C1-E925A78BAA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7440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1CEBF-AA1A-C08E-00E3-E6E307E9B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861938-D49C-ADFA-DC09-1E5D0EDF82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EAE535-4D20-1F81-9094-268F49EA3F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2176E-D67D-4C71-AD2E-D37C2370622B}" type="datetimeFigureOut">
              <a:rPr lang="en-US" smtClean="0"/>
              <a:t>12/10/2022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4CA560-E07A-1D1F-51E9-F42E4A706E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58B3A0-F5B3-FFED-8EDC-F0EFDFC1BE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3D5348-3C48-4B16-92C1-E925A78BAA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3075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C0473-0158-FDDC-7057-823FE04B7E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A9F835-BD65-31FE-5FC9-AEACA26CB6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0B07F3-3147-0D72-8869-2EE439973F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2176E-D67D-4C71-AD2E-D37C2370622B}" type="datetimeFigureOut">
              <a:rPr lang="en-US" smtClean="0"/>
              <a:t>12/10/2022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2AD89C-E812-67A3-41FD-45CA5463FB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55C5CC-0E79-71E1-CE8F-716EC57B65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3D5348-3C48-4B16-92C1-E925A78BAA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1883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3932D-688F-82F0-7D0C-8C9677584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B35535-9C78-4187-0E84-EADDC7F7F3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92F010-688A-825B-0DB1-E00B60E0D0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5F4C19-7A1B-E658-DDA1-3F7CBD402F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2176E-D67D-4C71-AD2E-D37C2370622B}" type="datetimeFigureOut">
              <a:rPr lang="en-US" smtClean="0"/>
              <a:t>12/10/2022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9D3F4E-1A5A-9B21-1ACF-B83699515E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876525-6A97-20D8-848B-516E260E2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3D5348-3C48-4B16-92C1-E925A78BAA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1289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4FE4D3-6D25-6371-747F-F16B910089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38DBF0-D654-68E0-6DF2-C09C4BA5D4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CB49BF-E9CE-2C03-B303-BED9BE2767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B9EC150-4AD2-C5C4-19AE-77FF990EF0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281CC30-4247-27AE-61BE-BDA55465732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551B3F9-E7AC-1796-EB16-FD0A8A436D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2176E-D67D-4C71-AD2E-D37C2370622B}" type="datetimeFigureOut">
              <a:rPr lang="en-US" smtClean="0"/>
              <a:t>12/10/2022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D99AC46-1ECF-B9E0-C87A-C42901433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FC41E53-98BB-64BE-5DC6-AFDDCCED4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3D5348-3C48-4B16-92C1-E925A78BAA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8492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5FDD3-A72C-5BB9-84AF-260B0C085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702608D-30E7-8A96-4A04-1DE4ED648F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2176E-D67D-4C71-AD2E-D37C2370622B}" type="datetimeFigureOut">
              <a:rPr lang="en-US" smtClean="0"/>
              <a:t>12/10/2022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A1C00A-5979-39BA-AB4E-0B43AB6687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AB8751-5B46-9518-C72E-DCABECFBD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3D5348-3C48-4B16-92C1-E925A78BAA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8330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099C07-2CA0-3EE2-1919-BF460F694B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2176E-D67D-4C71-AD2E-D37C2370622B}" type="datetimeFigureOut">
              <a:rPr lang="en-US" smtClean="0"/>
              <a:t>12/10/2022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B3E766-89FE-6F44-AE11-28B6104E68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4630C2-0004-5D37-9110-7C039DDD9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3D5348-3C48-4B16-92C1-E925A78BAA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1513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2A44F-7589-8664-FB4D-8DDF7DCA8E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F108E3-F9EA-15F1-2A8C-149DBFE65E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AAA02F-2DFB-D1F7-C9A9-78CBAE24F8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4F434A-4F4A-5862-70B0-6BE0F34D90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2176E-D67D-4C71-AD2E-D37C2370622B}" type="datetimeFigureOut">
              <a:rPr lang="en-US" smtClean="0"/>
              <a:t>12/10/2022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B8C2AA-3312-368F-02AF-8067FE1B95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00C9D2-5E1B-14F4-61A2-01032F818D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3D5348-3C48-4B16-92C1-E925A78BAA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9690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5831F6-3930-0A23-554C-4CAF7A73BC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AFC300B-D9F8-BFC4-A338-2EBED0C54D9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BC3D74-8CE4-08D1-9A30-07CA553882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F9BE2B-CC72-BBA9-7FAD-3C2BE33554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2176E-D67D-4C71-AD2E-D37C2370622B}" type="datetimeFigureOut">
              <a:rPr lang="en-US" smtClean="0"/>
              <a:t>12/10/2022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9CF75-6988-A29B-2C79-C78C6066D9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D2209C-AAA5-513C-9A65-65F51FAE7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3D5348-3C48-4B16-92C1-E925A78BAA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9790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44DEA70-D1DA-5066-6C33-DF49261A3F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ED9CA8-920E-B35D-4EB8-743141DA14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1665FA-C253-64D7-C91D-6A0DF5CB1B4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72176E-D67D-4C71-AD2E-D37C2370622B}" type="datetimeFigureOut">
              <a:rPr lang="en-US" smtClean="0"/>
              <a:t>12/10/2022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09D1E9-1602-4CC4-3B73-C867430EEC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DD6080-68D0-77EF-059C-321F47BBB2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3D5348-3C48-4B16-92C1-E925A78BAA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6778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zza with mushrooms and olives&#10;&#10;Description automatically generated with low confidence">
            <a:extLst>
              <a:ext uri="{FF2B5EF4-FFF2-40B4-BE49-F238E27FC236}">
                <a16:creationId xmlns:a16="http://schemas.microsoft.com/office/drawing/2014/main" id="{E2A53789-CF48-D200-282A-A72ED2B7823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45" r="5989" b="7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</p:pic>
      <p:sp>
        <p:nvSpPr>
          <p:cNvPr id="10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E82DF7-2F34-30EA-A480-F4F7F5B447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22021" y="3231931"/>
            <a:ext cx="3852041" cy="1834056"/>
          </a:xfrm>
        </p:spPr>
        <p:txBody>
          <a:bodyPr>
            <a:noAutofit/>
          </a:bodyPr>
          <a:lstStyle/>
          <a:p>
            <a:r>
              <a:rPr lang="en-CA" sz="9600" b="1" dirty="0" err="1"/>
              <a:t>Trimino</a:t>
            </a:r>
            <a:endParaRPr lang="en-US" sz="9600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5221F34-F592-207B-55F9-256B6DE6B1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84366" y="5262465"/>
            <a:ext cx="4228805" cy="663493"/>
          </a:xfrm>
        </p:spPr>
        <p:txBody>
          <a:bodyPr>
            <a:normAutofit/>
          </a:bodyPr>
          <a:lstStyle/>
          <a:p>
            <a:r>
              <a:rPr lang="en-CA" sz="2000" dirty="0"/>
              <a:t>By Emmy Ea and Jonathan </a:t>
            </a:r>
            <a:r>
              <a:rPr lang="en-CA" sz="2000" dirty="0" err="1"/>
              <a:t>Dimitriu</a:t>
            </a:r>
            <a:endParaRPr lang="en-US" sz="2000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32581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Pizza in a box">
            <a:extLst>
              <a:ext uri="{FF2B5EF4-FFF2-40B4-BE49-F238E27FC236}">
                <a16:creationId xmlns:a16="http://schemas.microsoft.com/office/drawing/2014/main" id="{40751708-5BB8-F76B-AB94-24FFF668B8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734" r="3555" b="9091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13DCEB-D1F3-3D14-05C3-9E9126AF2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en-US" sz="1800" b="0" i="0" dirty="0">
                <a:effectLst/>
                <a:latin typeface="Roboto" panose="02000000000000000000" pitchFamily="2" charset="0"/>
              </a:rPr>
              <a:t>How did you determine which features to include in your app? </a:t>
            </a:r>
            <a:endParaRPr lang="en-US" sz="180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4B41A9-7763-7DCA-B969-9D1972E226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 lnSpcReduction="10000"/>
          </a:bodyPr>
          <a:lstStyle/>
          <a:p>
            <a:r>
              <a:rPr lang="en-CA" sz="1700" dirty="0"/>
              <a:t>We wanted to make an app that would englobe what we learned in class. </a:t>
            </a:r>
          </a:p>
          <a:p>
            <a:r>
              <a:rPr lang="en-CA" sz="1700" dirty="0"/>
              <a:t>Our application is centered around an online pizza store.</a:t>
            </a:r>
          </a:p>
          <a:p>
            <a:r>
              <a:rPr lang="en-CA" sz="1700" dirty="0"/>
              <a:t>Thus, the features we choose pertained to a shopper's experience in an online app to order pizzas. </a:t>
            </a:r>
          </a:p>
          <a:p>
            <a:r>
              <a:rPr lang="en-CA" sz="1700" dirty="0"/>
              <a:t>Our features facilitates the user’s navigation to order, checkout, locate and contact our store. </a:t>
            </a:r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32782004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Pizza">
            <a:extLst>
              <a:ext uri="{FF2B5EF4-FFF2-40B4-BE49-F238E27FC236}">
                <a16:creationId xmlns:a16="http://schemas.microsoft.com/office/drawing/2014/main" id="{E6969256-419B-A949-EB20-551BF1F5E8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651" r="22965" b="3056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D59214-42CB-C753-A1CD-E704A55E6E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 b="0" i="0">
                <a:effectLst/>
              </a:rPr>
              <a:t>Excluded features?</a:t>
            </a:r>
            <a:endParaRPr lang="en-US" sz="280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E699AC-1ECD-60E6-4714-4B04D9CCE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1700" dirty="0"/>
              <a:t>Admin feature was excluded because pizzas could not be added manually into a recycler view due to sizes and toppings.</a:t>
            </a:r>
          </a:p>
          <a:p>
            <a:pPr marL="0" indent="0">
              <a:buNone/>
            </a:pPr>
            <a:endParaRPr lang="en-US" sz="1700" dirty="0"/>
          </a:p>
          <a:p>
            <a:pPr marL="0" indent="0">
              <a:buNone/>
            </a:pPr>
            <a:r>
              <a:rPr lang="en-US" sz="1700" dirty="0"/>
              <a:t>Complications with subcategories. </a:t>
            </a:r>
          </a:p>
        </p:txBody>
      </p:sp>
    </p:spTree>
    <p:extLst>
      <p:ext uri="{BB962C8B-B14F-4D97-AF65-F5344CB8AC3E}">
        <p14:creationId xmlns:p14="http://schemas.microsoft.com/office/powerpoint/2010/main" val="36376901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Pizza on a table">
            <a:extLst>
              <a:ext uri="{FF2B5EF4-FFF2-40B4-BE49-F238E27FC236}">
                <a16:creationId xmlns:a16="http://schemas.microsoft.com/office/drawing/2014/main" id="{B938879F-1098-1DFF-D4C1-4B32D7C016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08" r="-1" b="-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EA6029-12DA-584D-71B0-C2AEF72E7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0" i="0">
                <a:effectLst/>
              </a:rPr>
              <a:t>How did you choose which technologies to use?</a:t>
            </a:r>
            <a:br>
              <a:rPr lang="en-US" b="0" i="0">
                <a:effectLst/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1301C4-4953-3434-9836-2A9580B61B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980" y="4872922"/>
            <a:ext cx="4023359" cy="1208141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CA" sz="2000" dirty="0"/>
              <a:t>F</a:t>
            </a:r>
            <a:r>
              <a:rPr lang="en-US" sz="2000" dirty="0" err="1"/>
              <a:t>irebase</a:t>
            </a:r>
            <a:r>
              <a:rPr lang="en-US" sz="2000" dirty="0"/>
              <a:t>, because it was easier to navigate the authentication and real time database.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057584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4" descr="Pizza and toppics on table">
            <a:extLst>
              <a:ext uri="{FF2B5EF4-FFF2-40B4-BE49-F238E27FC236}">
                <a16:creationId xmlns:a16="http://schemas.microsoft.com/office/drawing/2014/main" id="{E01502B7-7B30-1D6E-5381-35E11327088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3088" b="12643"/>
          <a:stretch/>
        </p:blipFill>
        <p:spPr>
          <a:xfrm>
            <a:off x="21" y="-19721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550CACF-5A4B-5081-2410-0FDE29A50C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49" y="261257"/>
            <a:ext cx="11059497" cy="1259633"/>
          </a:xfrm>
        </p:spPr>
        <p:txBody>
          <a:bodyPr>
            <a:normAutofit/>
          </a:bodyPr>
          <a:lstStyle/>
          <a:p>
            <a:r>
              <a:rPr lang="en-US" sz="2800" b="0" i="0" dirty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How did you divide the work among your team? You must tell us who worked on which parts!</a:t>
            </a:r>
            <a:br>
              <a:rPr lang="en-US" sz="2800" b="0" i="0" dirty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</a:br>
            <a:endParaRPr lang="en-US" sz="2800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23605B-E9CB-B43C-7E8C-C37C4AEF94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850" y="1266825"/>
            <a:ext cx="3641660" cy="4462171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CA" dirty="0">
                <a:solidFill>
                  <a:schemeClr val="accent2"/>
                </a:solidFill>
              </a:rPr>
              <a:t>Emmy</a:t>
            </a:r>
          </a:p>
          <a:p>
            <a:r>
              <a:rPr lang="en-CA" sz="2400" dirty="0">
                <a:solidFill>
                  <a:srgbClr val="FFFFFF"/>
                </a:solidFill>
              </a:rPr>
              <a:t>UIs(frontend)</a:t>
            </a:r>
          </a:p>
          <a:p>
            <a:r>
              <a:rPr lang="en-CA" sz="2400" dirty="0">
                <a:solidFill>
                  <a:srgbClr val="FFFFFF"/>
                </a:solidFill>
              </a:rPr>
              <a:t>Authentication(login)</a:t>
            </a:r>
          </a:p>
          <a:p>
            <a:r>
              <a:rPr lang="en-CA" sz="2400" dirty="0">
                <a:solidFill>
                  <a:srgbClr val="FFFFFF"/>
                </a:solidFill>
              </a:rPr>
              <a:t>Register</a:t>
            </a:r>
          </a:p>
          <a:p>
            <a:r>
              <a:rPr lang="en-CA" sz="2400" dirty="0">
                <a:solidFill>
                  <a:srgbClr val="FFFFFF"/>
                </a:solidFill>
              </a:rPr>
              <a:t>Resource Menu</a:t>
            </a:r>
          </a:p>
          <a:p>
            <a:r>
              <a:rPr lang="en-CA" sz="2400" dirty="0">
                <a:solidFill>
                  <a:srgbClr val="FFFFFF"/>
                </a:solidFill>
              </a:rPr>
              <a:t>Background Music</a:t>
            </a:r>
          </a:p>
          <a:p>
            <a:r>
              <a:rPr lang="en-CA" sz="2400" dirty="0">
                <a:solidFill>
                  <a:srgbClr val="FFFFFF"/>
                </a:solidFill>
              </a:rPr>
              <a:t>Add pizzas to firebase</a:t>
            </a:r>
          </a:p>
          <a:p>
            <a:r>
              <a:rPr lang="en-CA" sz="2400" dirty="0">
                <a:solidFill>
                  <a:srgbClr val="FFFFFF"/>
                </a:solidFill>
              </a:rPr>
              <a:t>Delete pizzas from firebase</a:t>
            </a:r>
          </a:p>
          <a:p>
            <a:r>
              <a:rPr lang="en-CA" sz="2400" dirty="0">
                <a:solidFill>
                  <a:srgbClr val="FFFFFF"/>
                </a:solidFill>
              </a:rPr>
              <a:t>View pizzas from firebase</a:t>
            </a:r>
          </a:p>
          <a:p>
            <a:r>
              <a:rPr lang="en-CA" sz="2400" dirty="0">
                <a:solidFill>
                  <a:srgbClr val="FFFFFF"/>
                </a:solidFill>
              </a:rPr>
              <a:t>FAB for media sites</a:t>
            </a:r>
          </a:p>
          <a:p>
            <a:r>
              <a:rPr lang="en-CA" sz="2400" dirty="0">
                <a:solidFill>
                  <a:srgbClr val="FFFFFF"/>
                </a:solidFill>
              </a:rPr>
              <a:t>View coupons </a:t>
            </a:r>
          </a:p>
          <a:p>
            <a:r>
              <a:rPr lang="en-CA" sz="2400" dirty="0">
                <a:solidFill>
                  <a:srgbClr val="FFFFFF"/>
                </a:solidFill>
              </a:rPr>
              <a:t>Location search </a:t>
            </a:r>
          </a:p>
          <a:p>
            <a:endParaRPr lang="en-CA" dirty="0">
              <a:solidFill>
                <a:srgbClr val="FFFFFF"/>
              </a:solidFill>
            </a:endParaRPr>
          </a:p>
          <a:p>
            <a:endParaRPr lang="en-CA" dirty="0">
              <a:solidFill>
                <a:srgbClr val="FFFFFF"/>
              </a:solidFill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8C2A21C-AD4A-156E-AD65-14B2529850B4}"/>
              </a:ext>
            </a:extLst>
          </p:cNvPr>
          <p:cNvSpPr txBox="1">
            <a:spLocks/>
          </p:cNvSpPr>
          <p:nvPr/>
        </p:nvSpPr>
        <p:spPr>
          <a:xfrm>
            <a:off x="4116940" y="1266825"/>
            <a:ext cx="3254244" cy="43875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CA" dirty="0">
                <a:solidFill>
                  <a:schemeClr val="accent2"/>
                </a:solidFill>
              </a:rPr>
              <a:t>Jonathan</a:t>
            </a:r>
          </a:p>
          <a:p>
            <a:r>
              <a:rPr lang="en-CA" sz="2400" dirty="0">
                <a:solidFill>
                  <a:srgbClr val="FFFFFF"/>
                </a:solidFill>
              </a:rPr>
              <a:t>Contact Us</a:t>
            </a:r>
          </a:p>
          <a:p>
            <a:r>
              <a:rPr lang="en-CA" sz="2400" dirty="0">
                <a:solidFill>
                  <a:srgbClr val="FFFFFF"/>
                </a:solidFill>
              </a:rPr>
              <a:t>Slider</a:t>
            </a:r>
          </a:p>
          <a:p>
            <a:r>
              <a:rPr lang="en-CA" sz="2400" dirty="0">
                <a:solidFill>
                  <a:srgbClr val="FFFFFF"/>
                </a:solidFill>
              </a:rPr>
              <a:t>Coupon Code </a:t>
            </a:r>
          </a:p>
          <a:p>
            <a:r>
              <a:rPr lang="en-CA" sz="2400" dirty="0">
                <a:solidFill>
                  <a:srgbClr val="FFFFFF"/>
                </a:solidFill>
              </a:rPr>
              <a:t>Progress Bar</a:t>
            </a:r>
          </a:p>
          <a:p>
            <a:r>
              <a:rPr lang="en-CA" sz="2400" dirty="0">
                <a:solidFill>
                  <a:srgbClr val="FFFFFF"/>
                </a:solidFill>
              </a:rPr>
              <a:t>Pizza Menu </a:t>
            </a:r>
          </a:p>
          <a:p>
            <a:r>
              <a:rPr lang="en-CA" sz="2400" dirty="0">
                <a:solidFill>
                  <a:srgbClr val="FFFFFF"/>
                </a:solidFill>
              </a:rPr>
              <a:t>Troubleshooting</a:t>
            </a:r>
          </a:p>
          <a:p>
            <a:r>
              <a:rPr lang="en-CA" sz="2400" dirty="0">
                <a:solidFill>
                  <a:srgbClr val="FFFFFF"/>
                </a:solidFill>
              </a:rPr>
              <a:t>Cart total</a:t>
            </a:r>
          </a:p>
          <a:p>
            <a:r>
              <a:rPr lang="en-CA" sz="2400" dirty="0">
                <a:solidFill>
                  <a:srgbClr val="FFFFFF"/>
                </a:solidFill>
              </a:rPr>
              <a:t>Coupon application</a:t>
            </a:r>
          </a:p>
          <a:p>
            <a:endParaRPr lang="en-CA" sz="2400" dirty="0">
              <a:solidFill>
                <a:srgbClr val="FFFFFF"/>
              </a:solidFill>
            </a:endParaRPr>
          </a:p>
          <a:p>
            <a:endParaRPr lang="en-CA" dirty="0">
              <a:solidFill>
                <a:srgbClr val="FFFFFF"/>
              </a:solidFill>
            </a:endParaRPr>
          </a:p>
          <a:p>
            <a:endParaRPr lang="en-CA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17872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904015-A3A2-3443-BB15-11D7FCD309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r>
              <a:rPr lang="en-US" sz="2800" b="0" i="0">
                <a:effectLst/>
                <a:latin typeface="Roboto" panose="02000000000000000000" pitchFamily="2" charset="0"/>
              </a:rPr>
              <a:t>What were some major difficulties that you have to overcome?</a:t>
            </a:r>
            <a:br>
              <a:rPr lang="en-US" sz="2800" b="0" i="0">
                <a:effectLst/>
                <a:latin typeface="Roboto" panose="02000000000000000000" pitchFamily="2" charset="0"/>
              </a:rPr>
            </a:br>
            <a:endParaRPr lang="en-US" sz="28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066B1E-7E30-897F-EA0D-E05003B864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31" y="2438400"/>
            <a:ext cx="6586489" cy="3785419"/>
          </a:xfrm>
        </p:spPr>
        <p:txBody>
          <a:bodyPr>
            <a:normAutofit/>
          </a:bodyPr>
          <a:lstStyle/>
          <a:p>
            <a:r>
              <a:rPr lang="en-CA" sz="2000" dirty="0"/>
              <a:t>Authentication/login/register, we weren’t aware that to authenticate to firebase. User’s password needed to be 6 characters long. </a:t>
            </a:r>
          </a:p>
          <a:p>
            <a:r>
              <a:rPr lang="en-CA" sz="2000" dirty="0"/>
              <a:t>Order pizza and saving it to Firebase</a:t>
            </a:r>
          </a:p>
          <a:p>
            <a:r>
              <a:rPr lang="en-CA" sz="2000" dirty="0" err="1"/>
              <a:t>RecyclerView</a:t>
            </a:r>
            <a:r>
              <a:rPr lang="en-CA" sz="2000" dirty="0"/>
              <a:t> to display pizzas from Firebase</a:t>
            </a:r>
          </a:p>
          <a:p>
            <a:r>
              <a:rPr lang="en-CA" sz="2000" dirty="0"/>
              <a:t>Delete from the </a:t>
            </a:r>
            <a:r>
              <a:rPr lang="en-CA" sz="2000" dirty="0" err="1"/>
              <a:t>RecyclerView</a:t>
            </a:r>
            <a:r>
              <a:rPr lang="en-CA" sz="2000" dirty="0"/>
              <a:t> pizzas and Firebase</a:t>
            </a:r>
          </a:p>
          <a:p>
            <a:r>
              <a:rPr lang="en-CA" sz="2000" dirty="0"/>
              <a:t>Get total of all pizzas from Firebase and add all values into total </a:t>
            </a:r>
            <a:r>
              <a:rPr lang="en-CA" sz="2000" dirty="0" err="1"/>
              <a:t>TextView</a:t>
            </a:r>
            <a:r>
              <a:rPr lang="en-CA" sz="2000" dirty="0"/>
              <a:t> </a:t>
            </a:r>
          </a:p>
          <a:p>
            <a:r>
              <a:rPr lang="en-CA" sz="2000" dirty="0"/>
              <a:t>Music was restarting every activity </a:t>
            </a:r>
            <a:endParaRPr lang="en-US" sz="2000" dirty="0"/>
          </a:p>
        </p:txBody>
      </p:sp>
      <p:pic>
        <p:nvPicPr>
          <p:cNvPr id="5" name="Picture 4" descr="Slices of pizza">
            <a:extLst>
              <a:ext uri="{FF2B5EF4-FFF2-40B4-BE49-F238E27FC236}">
                <a16:creationId xmlns:a16="http://schemas.microsoft.com/office/drawing/2014/main" id="{65720B10-658F-8BD7-F39B-70E4364CEC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03" r="54366" b="1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F5B7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7621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4" descr="A chopping board with spices on top">
            <a:extLst>
              <a:ext uri="{FF2B5EF4-FFF2-40B4-BE49-F238E27FC236}">
                <a16:creationId xmlns:a16="http://schemas.microsoft.com/office/drawing/2014/main" id="{4DA2163C-237A-B386-E7A8-2EEF12A00C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07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D43151-0102-D890-C91E-1FC60542E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1610" y="365125"/>
            <a:ext cx="3822189" cy="1899912"/>
          </a:xfrm>
        </p:spPr>
        <p:txBody>
          <a:bodyPr>
            <a:normAutofit/>
          </a:bodyPr>
          <a:lstStyle/>
          <a:p>
            <a:r>
              <a:rPr lang="en-US" sz="3700" b="0" i="0">
                <a:effectLst/>
                <a:latin typeface="Roboto" panose="02000000000000000000" pitchFamily="2" charset="0"/>
              </a:rPr>
              <a:t>What went easier than expected?</a:t>
            </a:r>
            <a:br>
              <a:rPr lang="en-US" sz="3700" b="0" i="0">
                <a:effectLst/>
                <a:latin typeface="Roboto" panose="02000000000000000000" pitchFamily="2" charset="0"/>
              </a:rPr>
            </a:br>
            <a:endParaRPr lang="en-US" sz="37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3F949B-3810-70EC-A2E8-4ED375FEAB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1610" y="2434201"/>
            <a:ext cx="3822189" cy="3742762"/>
          </a:xfrm>
        </p:spPr>
        <p:txBody>
          <a:bodyPr>
            <a:normAutofit/>
          </a:bodyPr>
          <a:lstStyle/>
          <a:p>
            <a:r>
              <a:rPr lang="en-CA" sz="2000"/>
              <a:t>Location</a:t>
            </a:r>
          </a:p>
          <a:p>
            <a:r>
              <a:rPr lang="en-CA" sz="2000"/>
              <a:t>Social Media Links </a:t>
            </a:r>
          </a:p>
          <a:p>
            <a:r>
              <a:rPr lang="en-CA" sz="2000"/>
              <a:t>RecyclerView for coupons </a:t>
            </a:r>
          </a:p>
          <a:p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3597432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9AEC61-9E82-6C1E-FCB1-DB57651C8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0" i="0" dirty="0">
                <a:solidFill>
                  <a:schemeClr val="accent2">
                    <a:lumMod val="75000"/>
                  </a:schemeClr>
                </a:solidFill>
                <a:effectLst/>
                <a:latin typeface="Roboto" panose="02000000000000000000" pitchFamily="2" charset="0"/>
              </a:rPr>
              <a:t>How can you improve your app in the future?</a:t>
            </a:r>
            <a:br>
              <a:rPr lang="en-US" b="0" i="0" dirty="0">
                <a:solidFill>
                  <a:schemeClr val="accent2">
                    <a:lumMod val="75000"/>
                  </a:schemeClr>
                </a:solidFill>
                <a:effectLst/>
                <a:latin typeface="Roboto" panose="02000000000000000000" pitchFamily="2" charset="0"/>
              </a:rPr>
            </a:b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0CF144B-25E7-51C5-600B-2E5835B2D1A6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040877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5" name="Rectangle 2054">
            <a:extLst>
              <a:ext uri="{FF2B5EF4-FFF2-40B4-BE49-F238E27FC236}">
                <a16:creationId xmlns:a16="http://schemas.microsoft.com/office/drawing/2014/main" id="{3E443FD7-A66B-4AA0-872D-B088B9BC5F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63C901-61C0-CFE4-14FA-A190103CB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4095" y="851517"/>
            <a:ext cx="5238466" cy="29914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600" b="0" i="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How did you deal with git conflicts?</a:t>
            </a:r>
            <a:br>
              <a:rPr lang="en-US" sz="5600" b="0" i="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</a:br>
            <a:endParaRPr lang="en-US" sz="56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8B36CF-9BE4-B76C-E63D-45464DF6CA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4096" y="3842932"/>
            <a:ext cx="4167115" cy="2163551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0" indent="0">
              <a:buNone/>
            </a:pPr>
            <a:r>
              <a: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Saved backup in case</a:t>
            </a:r>
          </a:p>
          <a:p>
            <a:pPr marL="0" indent="0">
              <a:buNone/>
            </a:pPr>
            <a:r>
              <a: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Deleted folder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Branches created of our attempts and proceed to troubleshoot the created branch.</a:t>
            </a:r>
            <a:r>
              <a: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</a:p>
        </p:txBody>
      </p:sp>
      <p:sp>
        <p:nvSpPr>
          <p:cNvPr id="2057" name="Freeform: Shape 2056">
            <a:extLst>
              <a:ext uri="{FF2B5EF4-FFF2-40B4-BE49-F238E27FC236}">
                <a16:creationId xmlns:a16="http://schemas.microsoft.com/office/drawing/2014/main" id="{C04BE0EF-3561-49B4-9A29-F283168A9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0370" y="851518"/>
            <a:ext cx="6184806" cy="5154967"/>
          </a:xfrm>
          <a:custGeom>
            <a:avLst/>
            <a:gdLst>
              <a:gd name="connsiteX0" fmla="*/ 363179 w 6184806"/>
              <a:gd name="connsiteY0" fmla="*/ 3125191 h 5154967"/>
              <a:gd name="connsiteX1" fmla="*/ 898270 w 6184806"/>
              <a:gd name="connsiteY1" fmla="*/ 3125191 h 5154967"/>
              <a:gd name="connsiteX2" fmla="*/ 980326 w 6184806"/>
              <a:gd name="connsiteY2" fmla="*/ 3173551 h 5154967"/>
              <a:gd name="connsiteX3" fmla="*/ 1248448 w 6184806"/>
              <a:gd name="connsiteY3" fmla="*/ 3635277 h 5154967"/>
              <a:gd name="connsiteX4" fmla="*/ 1248448 w 6184806"/>
              <a:gd name="connsiteY4" fmla="*/ 3729695 h 5154967"/>
              <a:gd name="connsiteX5" fmla="*/ 980326 w 6184806"/>
              <a:gd name="connsiteY5" fmla="*/ 4191421 h 5154967"/>
              <a:gd name="connsiteX6" fmla="*/ 898270 w 6184806"/>
              <a:gd name="connsiteY6" fmla="*/ 4239781 h 5154967"/>
              <a:gd name="connsiteX7" fmla="*/ 363179 w 6184806"/>
              <a:gd name="connsiteY7" fmla="*/ 4239781 h 5154967"/>
              <a:gd name="connsiteX8" fmla="*/ 279969 w 6184806"/>
              <a:gd name="connsiteY8" fmla="*/ 4191421 h 5154967"/>
              <a:gd name="connsiteX9" fmla="*/ 13002 w 6184806"/>
              <a:gd name="connsiteY9" fmla="*/ 3729695 h 5154967"/>
              <a:gd name="connsiteX10" fmla="*/ 13002 w 6184806"/>
              <a:gd name="connsiteY10" fmla="*/ 3635277 h 5154967"/>
              <a:gd name="connsiteX11" fmla="*/ 279969 w 6184806"/>
              <a:gd name="connsiteY11" fmla="*/ 3173551 h 5154967"/>
              <a:gd name="connsiteX12" fmla="*/ 363179 w 6184806"/>
              <a:gd name="connsiteY12" fmla="*/ 3125191 h 5154967"/>
              <a:gd name="connsiteX13" fmla="*/ 2489721 w 6184806"/>
              <a:gd name="connsiteY13" fmla="*/ 570035 h 5154967"/>
              <a:gd name="connsiteX14" fmla="*/ 2764862 w 6184806"/>
              <a:gd name="connsiteY14" fmla="*/ 570035 h 5154967"/>
              <a:gd name="connsiteX15" fmla="*/ 2796959 w 6184806"/>
              <a:gd name="connsiteY15" fmla="*/ 570035 h 5154967"/>
              <a:gd name="connsiteX16" fmla="*/ 2827587 w 6184806"/>
              <a:gd name="connsiteY16" fmla="*/ 622777 h 5154967"/>
              <a:gd name="connsiteX17" fmla="*/ 2977604 w 6184806"/>
              <a:gd name="connsiteY17" fmla="*/ 881117 h 5154967"/>
              <a:gd name="connsiteX18" fmla="*/ 2977604 w 6184806"/>
              <a:gd name="connsiteY18" fmla="*/ 1025720 h 5154967"/>
              <a:gd name="connsiteX19" fmla="*/ 2566968 w 6184806"/>
              <a:gd name="connsiteY19" fmla="*/ 1732863 h 5154967"/>
              <a:gd name="connsiteX20" fmla="*/ 2441299 w 6184806"/>
              <a:gd name="connsiteY20" fmla="*/ 1806927 h 5154967"/>
              <a:gd name="connsiteX21" fmla="*/ 1621798 w 6184806"/>
              <a:gd name="connsiteY21" fmla="*/ 1806927 h 5154967"/>
              <a:gd name="connsiteX22" fmla="*/ 1583218 w 6184806"/>
              <a:gd name="connsiteY22" fmla="*/ 1801802 h 5154967"/>
              <a:gd name="connsiteX23" fmla="*/ 1556683 w 6184806"/>
              <a:gd name="connsiteY23" fmla="*/ 1790677 h 5154967"/>
              <a:gd name="connsiteX24" fmla="*/ 1572899 w 6184806"/>
              <a:gd name="connsiteY24" fmla="*/ 1762630 h 5154967"/>
              <a:gd name="connsiteX25" fmla="*/ 2147429 w 6184806"/>
              <a:gd name="connsiteY25" fmla="*/ 768968 h 5154967"/>
              <a:gd name="connsiteX26" fmla="*/ 2489721 w 6184806"/>
              <a:gd name="connsiteY26" fmla="*/ 570035 h 5154967"/>
              <a:gd name="connsiteX27" fmla="*/ 1573268 w 6184806"/>
              <a:gd name="connsiteY27" fmla="*/ 0 h 5154967"/>
              <a:gd name="connsiteX28" fmla="*/ 2497662 w 6184806"/>
              <a:gd name="connsiteY28" fmla="*/ 0 h 5154967"/>
              <a:gd name="connsiteX29" fmla="*/ 2639415 w 6184806"/>
              <a:gd name="connsiteY29" fmla="*/ 83546 h 5154967"/>
              <a:gd name="connsiteX30" fmla="*/ 2887862 w 6184806"/>
              <a:gd name="connsiteY30" fmla="*/ 511387 h 5154967"/>
              <a:gd name="connsiteX31" fmla="*/ 2915928 w 6184806"/>
              <a:gd name="connsiteY31" fmla="*/ 559720 h 5154967"/>
              <a:gd name="connsiteX32" fmla="*/ 2893844 w 6184806"/>
              <a:gd name="connsiteY32" fmla="*/ 559720 h 5154967"/>
              <a:gd name="connsiteX33" fmla="*/ 2789466 w 6184806"/>
              <a:gd name="connsiteY33" fmla="*/ 559720 h 5154967"/>
              <a:gd name="connsiteX34" fmla="*/ 2744122 w 6184806"/>
              <a:gd name="connsiteY34" fmla="*/ 481634 h 5154967"/>
              <a:gd name="connsiteX35" fmla="*/ 2570885 w 6184806"/>
              <a:gd name="connsiteY35" fmla="*/ 183309 h 5154967"/>
              <a:gd name="connsiteX36" fmla="*/ 2445216 w 6184806"/>
              <a:gd name="connsiteY36" fmla="*/ 109243 h 5154967"/>
              <a:gd name="connsiteX37" fmla="*/ 1625714 w 6184806"/>
              <a:gd name="connsiteY37" fmla="*/ 109243 h 5154967"/>
              <a:gd name="connsiteX38" fmla="*/ 1498276 w 6184806"/>
              <a:gd name="connsiteY38" fmla="*/ 183309 h 5154967"/>
              <a:gd name="connsiteX39" fmla="*/ 1089410 w 6184806"/>
              <a:gd name="connsiteY39" fmla="*/ 890450 h 5154967"/>
              <a:gd name="connsiteX40" fmla="*/ 1089410 w 6184806"/>
              <a:gd name="connsiteY40" fmla="*/ 1035054 h 5154967"/>
              <a:gd name="connsiteX41" fmla="*/ 1498276 w 6184806"/>
              <a:gd name="connsiteY41" fmla="*/ 1742196 h 5154967"/>
              <a:gd name="connsiteX42" fmla="*/ 1552039 w 6184806"/>
              <a:gd name="connsiteY42" fmla="*/ 1796422 h 5154967"/>
              <a:gd name="connsiteX43" fmla="*/ 1558260 w 6184806"/>
              <a:gd name="connsiteY43" fmla="*/ 1799029 h 5154967"/>
              <a:gd name="connsiteX44" fmla="*/ 1524911 w 6184806"/>
              <a:gd name="connsiteY44" fmla="*/ 1856707 h 5154967"/>
              <a:gd name="connsiteX45" fmla="*/ 1500108 w 6184806"/>
              <a:gd name="connsiteY45" fmla="*/ 1899604 h 5154967"/>
              <a:gd name="connsiteX46" fmla="*/ 1525834 w 6184806"/>
              <a:gd name="connsiteY46" fmla="*/ 1910390 h 5154967"/>
              <a:gd name="connsiteX47" fmla="*/ 1569352 w 6184806"/>
              <a:gd name="connsiteY47" fmla="*/ 1916170 h 5154967"/>
              <a:gd name="connsiteX48" fmla="*/ 2493745 w 6184806"/>
              <a:gd name="connsiteY48" fmla="*/ 1916170 h 5154967"/>
              <a:gd name="connsiteX49" fmla="*/ 2635498 w 6184806"/>
              <a:gd name="connsiteY49" fmla="*/ 1832627 h 5154967"/>
              <a:gd name="connsiteX50" fmla="*/ 3098693 w 6184806"/>
              <a:gd name="connsiteY50" fmla="*/ 1034974 h 5154967"/>
              <a:gd name="connsiteX51" fmla="*/ 3098693 w 6184806"/>
              <a:gd name="connsiteY51" fmla="*/ 871863 h 5154967"/>
              <a:gd name="connsiteX52" fmla="*/ 2945803 w 6184806"/>
              <a:gd name="connsiteY52" fmla="*/ 608576 h 5154967"/>
              <a:gd name="connsiteX53" fmla="*/ 2923422 w 6184806"/>
              <a:gd name="connsiteY53" fmla="*/ 570035 h 5154967"/>
              <a:gd name="connsiteX54" fmla="*/ 3027104 w 6184806"/>
              <a:gd name="connsiteY54" fmla="*/ 570035 h 5154967"/>
              <a:gd name="connsiteX55" fmla="*/ 4690846 w 6184806"/>
              <a:gd name="connsiteY55" fmla="*/ 570035 h 5154967"/>
              <a:gd name="connsiteX56" fmla="*/ 5028384 w 6184806"/>
              <a:gd name="connsiteY56" fmla="*/ 768968 h 5154967"/>
              <a:gd name="connsiteX57" fmla="*/ 6131323 w 6184806"/>
              <a:gd name="connsiteY57" fmla="*/ 2668304 h 5154967"/>
              <a:gd name="connsiteX58" fmla="*/ 6131323 w 6184806"/>
              <a:gd name="connsiteY58" fmla="*/ 3056698 h 5154967"/>
              <a:gd name="connsiteX59" fmla="*/ 5028384 w 6184806"/>
              <a:gd name="connsiteY59" fmla="*/ 4956035 h 5154967"/>
              <a:gd name="connsiteX60" fmla="*/ 4690846 w 6184806"/>
              <a:gd name="connsiteY60" fmla="*/ 5154967 h 5154967"/>
              <a:gd name="connsiteX61" fmla="*/ 2489721 w 6184806"/>
              <a:gd name="connsiteY61" fmla="*/ 5154967 h 5154967"/>
              <a:gd name="connsiteX62" fmla="*/ 2147429 w 6184806"/>
              <a:gd name="connsiteY62" fmla="*/ 4956035 h 5154967"/>
              <a:gd name="connsiteX63" fmla="*/ 1049243 w 6184806"/>
              <a:gd name="connsiteY63" fmla="*/ 3056698 h 5154967"/>
              <a:gd name="connsiteX64" fmla="*/ 1049243 w 6184806"/>
              <a:gd name="connsiteY64" fmla="*/ 2668304 h 5154967"/>
              <a:gd name="connsiteX65" fmla="*/ 1457007 w 6184806"/>
              <a:gd name="connsiteY65" fmla="*/ 1963067 h 5154967"/>
              <a:gd name="connsiteX66" fmla="*/ 1491373 w 6184806"/>
              <a:gd name="connsiteY66" fmla="*/ 1903634 h 5154967"/>
              <a:gd name="connsiteX67" fmla="*/ 1490164 w 6184806"/>
              <a:gd name="connsiteY67" fmla="*/ 1903127 h 5154967"/>
              <a:gd name="connsiteX68" fmla="*/ 1429519 w 6184806"/>
              <a:gd name="connsiteY68" fmla="*/ 1841960 h 5154967"/>
              <a:gd name="connsiteX69" fmla="*/ 968320 w 6184806"/>
              <a:gd name="connsiteY69" fmla="*/ 1044307 h 5154967"/>
              <a:gd name="connsiteX70" fmla="*/ 968320 w 6184806"/>
              <a:gd name="connsiteY70" fmla="*/ 881196 h 5154967"/>
              <a:gd name="connsiteX71" fmla="*/ 1429519 w 6184806"/>
              <a:gd name="connsiteY71" fmla="*/ 83546 h 5154967"/>
              <a:gd name="connsiteX72" fmla="*/ 1573268 w 6184806"/>
              <a:gd name="connsiteY72" fmla="*/ 0 h 5154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6184806" h="5154967">
                <a:moveTo>
                  <a:pt x="363179" y="3125191"/>
                </a:moveTo>
                <a:cubicBezTo>
                  <a:pt x="363179" y="3125191"/>
                  <a:pt x="363179" y="3125191"/>
                  <a:pt x="898270" y="3125191"/>
                </a:cubicBezTo>
                <a:cubicBezTo>
                  <a:pt x="931786" y="3125191"/>
                  <a:pt x="964145" y="3143614"/>
                  <a:pt x="980326" y="3173551"/>
                </a:cubicBezTo>
                <a:cubicBezTo>
                  <a:pt x="980326" y="3173551"/>
                  <a:pt x="980326" y="3173551"/>
                  <a:pt x="1248448" y="3635277"/>
                </a:cubicBezTo>
                <a:cubicBezTo>
                  <a:pt x="1265784" y="3664063"/>
                  <a:pt x="1265784" y="3700909"/>
                  <a:pt x="1248448" y="3729695"/>
                </a:cubicBezTo>
                <a:cubicBezTo>
                  <a:pt x="1248448" y="3729695"/>
                  <a:pt x="1248448" y="3729695"/>
                  <a:pt x="980326" y="4191421"/>
                </a:cubicBezTo>
                <a:cubicBezTo>
                  <a:pt x="964145" y="4221358"/>
                  <a:pt x="931786" y="4239781"/>
                  <a:pt x="898270" y="4239781"/>
                </a:cubicBezTo>
                <a:cubicBezTo>
                  <a:pt x="898270" y="4239781"/>
                  <a:pt x="898270" y="4239781"/>
                  <a:pt x="363179" y="4239781"/>
                </a:cubicBezTo>
                <a:cubicBezTo>
                  <a:pt x="328508" y="4239781"/>
                  <a:pt x="297305" y="4221358"/>
                  <a:pt x="279969" y="4191421"/>
                </a:cubicBezTo>
                <a:cubicBezTo>
                  <a:pt x="279969" y="4191421"/>
                  <a:pt x="279969" y="4191421"/>
                  <a:pt x="13002" y="3729695"/>
                </a:cubicBezTo>
                <a:cubicBezTo>
                  <a:pt x="-4334" y="3700909"/>
                  <a:pt x="-4334" y="3664063"/>
                  <a:pt x="13002" y="3635277"/>
                </a:cubicBezTo>
                <a:cubicBezTo>
                  <a:pt x="13002" y="3635277"/>
                  <a:pt x="13002" y="3635277"/>
                  <a:pt x="279969" y="3173551"/>
                </a:cubicBezTo>
                <a:cubicBezTo>
                  <a:pt x="297305" y="3143614"/>
                  <a:pt x="328508" y="3125191"/>
                  <a:pt x="363179" y="3125191"/>
                </a:cubicBezTo>
                <a:close/>
                <a:moveTo>
                  <a:pt x="2489721" y="570035"/>
                </a:moveTo>
                <a:cubicBezTo>
                  <a:pt x="2489721" y="570035"/>
                  <a:pt x="2489721" y="570035"/>
                  <a:pt x="2764862" y="570035"/>
                </a:cubicBezTo>
                <a:lnTo>
                  <a:pt x="2796959" y="570035"/>
                </a:lnTo>
                <a:lnTo>
                  <a:pt x="2827587" y="622777"/>
                </a:lnTo>
                <a:cubicBezTo>
                  <a:pt x="2870233" y="696217"/>
                  <a:pt x="2919858" y="781675"/>
                  <a:pt x="2977604" y="881117"/>
                </a:cubicBezTo>
                <a:cubicBezTo>
                  <a:pt x="3004153" y="925204"/>
                  <a:pt x="3004153" y="981634"/>
                  <a:pt x="2977604" y="1025720"/>
                </a:cubicBezTo>
                <a:cubicBezTo>
                  <a:pt x="2977604" y="1025720"/>
                  <a:pt x="2977604" y="1025720"/>
                  <a:pt x="2566968" y="1732863"/>
                </a:cubicBezTo>
                <a:cubicBezTo>
                  <a:pt x="2542188" y="1778712"/>
                  <a:pt x="2492629" y="1806927"/>
                  <a:pt x="2441299" y="1806927"/>
                </a:cubicBezTo>
                <a:cubicBezTo>
                  <a:pt x="2441299" y="1806927"/>
                  <a:pt x="2441299" y="1806927"/>
                  <a:pt x="1621798" y="1806927"/>
                </a:cubicBezTo>
                <a:cubicBezTo>
                  <a:pt x="1608523" y="1806927"/>
                  <a:pt x="1595580" y="1805163"/>
                  <a:pt x="1583218" y="1801802"/>
                </a:cubicBezTo>
                <a:lnTo>
                  <a:pt x="1556683" y="1790677"/>
                </a:lnTo>
                <a:lnTo>
                  <a:pt x="1572899" y="1762630"/>
                </a:lnTo>
                <a:cubicBezTo>
                  <a:pt x="1719523" y="1509042"/>
                  <a:pt x="1907201" y="1184448"/>
                  <a:pt x="2147429" y="768968"/>
                </a:cubicBezTo>
                <a:cubicBezTo>
                  <a:pt x="2218739" y="645819"/>
                  <a:pt x="2347099" y="570035"/>
                  <a:pt x="2489721" y="570035"/>
                </a:cubicBezTo>
                <a:close/>
                <a:moveTo>
                  <a:pt x="1573268" y="0"/>
                </a:moveTo>
                <a:cubicBezTo>
                  <a:pt x="1573268" y="0"/>
                  <a:pt x="1573268" y="0"/>
                  <a:pt x="2497662" y="0"/>
                </a:cubicBezTo>
                <a:cubicBezTo>
                  <a:pt x="2555561" y="0"/>
                  <a:pt x="2611463" y="31828"/>
                  <a:pt x="2639415" y="83546"/>
                </a:cubicBezTo>
                <a:cubicBezTo>
                  <a:pt x="2639415" y="83546"/>
                  <a:pt x="2639415" y="83546"/>
                  <a:pt x="2887862" y="511387"/>
                </a:cubicBezTo>
                <a:lnTo>
                  <a:pt x="2915928" y="559720"/>
                </a:lnTo>
                <a:lnTo>
                  <a:pt x="2893844" y="559720"/>
                </a:lnTo>
                <a:lnTo>
                  <a:pt x="2789466" y="559720"/>
                </a:lnTo>
                <a:lnTo>
                  <a:pt x="2744122" y="481634"/>
                </a:lnTo>
                <a:cubicBezTo>
                  <a:pt x="2570885" y="183309"/>
                  <a:pt x="2570885" y="183309"/>
                  <a:pt x="2570885" y="183309"/>
                </a:cubicBezTo>
                <a:cubicBezTo>
                  <a:pt x="2546104" y="137459"/>
                  <a:pt x="2496545" y="109243"/>
                  <a:pt x="2445216" y="109243"/>
                </a:cubicBezTo>
                <a:cubicBezTo>
                  <a:pt x="1625714" y="109243"/>
                  <a:pt x="1625714" y="109243"/>
                  <a:pt x="1625714" y="109243"/>
                </a:cubicBezTo>
                <a:cubicBezTo>
                  <a:pt x="1572615" y="109243"/>
                  <a:pt x="1524825" y="137459"/>
                  <a:pt x="1498276" y="183309"/>
                </a:cubicBezTo>
                <a:cubicBezTo>
                  <a:pt x="1089410" y="890450"/>
                  <a:pt x="1089410" y="890450"/>
                  <a:pt x="1089410" y="890450"/>
                </a:cubicBezTo>
                <a:cubicBezTo>
                  <a:pt x="1062860" y="934537"/>
                  <a:pt x="1062860" y="990967"/>
                  <a:pt x="1089410" y="1035054"/>
                </a:cubicBezTo>
                <a:cubicBezTo>
                  <a:pt x="1498276" y="1742196"/>
                  <a:pt x="1498276" y="1742196"/>
                  <a:pt x="1498276" y="1742196"/>
                </a:cubicBezTo>
                <a:cubicBezTo>
                  <a:pt x="1511551" y="1765121"/>
                  <a:pt x="1530135" y="1783637"/>
                  <a:pt x="1552039" y="1796422"/>
                </a:cubicBezTo>
                <a:lnTo>
                  <a:pt x="1558260" y="1799029"/>
                </a:lnTo>
                <a:lnTo>
                  <a:pt x="1524911" y="1856707"/>
                </a:lnTo>
                <a:lnTo>
                  <a:pt x="1500108" y="1899604"/>
                </a:lnTo>
                <a:lnTo>
                  <a:pt x="1525834" y="1910390"/>
                </a:lnTo>
                <a:cubicBezTo>
                  <a:pt x="1539779" y="1914181"/>
                  <a:pt x="1554378" y="1916170"/>
                  <a:pt x="1569352" y="1916170"/>
                </a:cubicBezTo>
                <a:cubicBezTo>
                  <a:pt x="2493745" y="1916170"/>
                  <a:pt x="2493745" y="1916170"/>
                  <a:pt x="2493745" y="1916170"/>
                </a:cubicBezTo>
                <a:cubicBezTo>
                  <a:pt x="2551645" y="1916170"/>
                  <a:pt x="2607546" y="1884345"/>
                  <a:pt x="2635498" y="1832627"/>
                </a:cubicBezTo>
                <a:cubicBezTo>
                  <a:pt x="3098693" y="1034974"/>
                  <a:pt x="3098693" y="1034974"/>
                  <a:pt x="3098693" y="1034974"/>
                </a:cubicBezTo>
                <a:cubicBezTo>
                  <a:pt x="3128641" y="985246"/>
                  <a:pt x="3128641" y="921593"/>
                  <a:pt x="3098693" y="871863"/>
                </a:cubicBezTo>
                <a:cubicBezTo>
                  <a:pt x="3040794" y="772157"/>
                  <a:pt x="2990132" y="684914"/>
                  <a:pt x="2945803" y="608576"/>
                </a:cubicBezTo>
                <a:lnTo>
                  <a:pt x="2923422" y="570035"/>
                </a:lnTo>
                <a:lnTo>
                  <a:pt x="3027104" y="570035"/>
                </a:lnTo>
                <a:cubicBezTo>
                  <a:pt x="3349535" y="570035"/>
                  <a:pt x="3865424" y="570035"/>
                  <a:pt x="4690846" y="570035"/>
                </a:cubicBezTo>
                <a:cubicBezTo>
                  <a:pt x="4828714" y="570035"/>
                  <a:pt x="4961827" y="645819"/>
                  <a:pt x="5028384" y="768968"/>
                </a:cubicBezTo>
                <a:cubicBezTo>
                  <a:pt x="5028384" y="768968"/>
                  <a:pt x="5028384" y="768968"/>
                  <a:pt x="6131323" y="2668304"/>
                </a:cubicBezTo>
                <a:cubicBezTo>
                  <a:pt x="6202634" y="2786717"/>
                  <a:pt x="6202634" y="2938285"/>
                  <a:pt x="6131323" y="3056698"/>
                </a:cubicBezTo>
                <a:cubicBezTo>
                  <a:pt x="6131323" y="3056698"/>
                  <a:pt x="6131323" y="3056698"/>
                  <a:pt x="5028384" y="4956035"/>
                </a:cubicBezTo>
                <a:cubicBezTo>
                  <a:pt x="4961827" y="5079184"/>
                  <a:pt x="4828714" y="5154967"/>
                  <a:pt x="4690846" y="5154967"/>
                </a:cubicBezTo>
                <a:cubicBezTo>
                  <a:pt x="4690846" y="5154967"/>
                  <a:pt x="4690846" y="5154967"/>
                  <a:pt x="2489721" y="5154967"/>
                </a:cubicBezTo>
                <a:cubicBezTo>
                  <a:pt x="2347099" y="5154967"/>
                  <a:pt x="2218739" y="5079184"/>
                  <a:pt x="2147429" y="4956035"/>
                </a:cubicBezTo>
                <a:cubicBezTo>
                  <a:pt x="2147429" y="4956035"/>
                  <a:pt x="2147429" y="4956035"/>
                  <a:pt x="1049243" y="3056698"/>
                </a:cubicBezTo>
                <a:cubicBezTo>
                  <a:pt x="977932" y="2938285"/>
                  <a:pt x="977932" y="2786717"/>
                  <a:pt x="1049243" y="2668304"/>
                </a:cubicBezTo>
                <a:cubicBezTo>
                  <a:pt x="1049243" y="2668304"/>
                  <a:pt x="1049243" y="2668304"/>
                  <a:pt x="1457007" y="1963067"/>
                </a:cubicBezTo>
                <a:lnTo>
                  <a:pt x="1491373" y="1903634"/>
                </a:lnTo>
                <a:lnTo>
                  <a:pt x="1490164" y="1903127"/>
                </a:lnTo>
                <a:cubicBezTo>
                  <a:pt x="1465456" y="1888705"/>
                  <a:pt x="1444493" y="1867820"/>
                  <a:pt x="1429519" y="1841960"/>
                </a:cubicBezTo>
                <a:cubicBezTo>
                  <a:pt x="1429519" y="1841960"/>
                  <a:pt x="1429519" y="1841960"/>
                  <a:pt x="968320" y="1044307"/>
                </a:cubicBezTo>
                <a:cubicBezTo>
                  <a:pt x="938371" y="994579"/>
                  <a:pt x="938371" y="930926"/>
                  <a:pt x="968320" y="881196"/>
                </a:cubicBezTo>
                <a:cubicBezTo>
                  <a:pt x="968320" y="881196"/>
                  <a:pt x="968320" y="881196"/>
                  <a:pt x="1429519" y="83546"/>
                </a:cubicBezTo>
                <a:cubicBezTo>
                  <a:pt x="1459466" y="31828"/>
                  <a:pt x="1513373" y="0"/>
                  <a:pt x="1573268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E9C969A-F7B8-912F-49B4-C61E22C929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531503" y="2129307"/>
            <a:ext cx="3217333" cy="3217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152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</TotalTime>
  <Words>340</Words>
  <Application>Microsoft Office PowerPoint</Application>
  <PresentationFormat>Widescreen</PresentationFormat>
  <Paragraphs>55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Roboto</vt:lpstr>
      <vt:lpstr>Office Theme</vt:lpstr>
      <vt:lpstr>Trimino</vt:lpstr>
      <vt:lpstr>How did you determine which features to include in your app? </vt:lpstr>
      <vt:lpstr>Excluded features?</vt:lpstr>
      <vt:lpstr>How did you choose which technologies to use? </vt:lpstr>
      <vt:lpstr>How did you divide the work among your team? You must tell us who worked on which parts! </vt:lpstr>
      <vt:lpstr>What were some major difficulties that you have to overcome? </vt:lpstr>
      <vt:lpstr>What went easier than expected? </vt:lpstr>
      <vt:lpstr>How can you improve your app in the future? </vt:lpstr>
      <vt:lpstr>How did you deal with git conflicts?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Trimino</dc:title>
  <dc:creator>Emmy Ea</dc:creator>
  <cp:lastModifiedBy>Jonathan Dimitriu</cp:lastModifiedBy>
  <cp:revision>14</cp:revision>
  <dcterms:created xsi:type="dcterms:W3CDTF">2022-12-08T23:56:19Z</dcterms:created>
  <dcterms:modified xsi:type="dcterms:W3CDTF">2022-12-11T04:27:56Z</dcterms:modified>
</cp:coreProperties>
</file>